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presentation.xml" ContentType="application/vnd.openxmlformats-officedocument.presentationml.presentation.main+xml"/>
  <Override PartName="/ppt/slideMasters/slideMaster10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64" r:id="rId7"/>
    <p:sldMasterId id="2147483666" r:id="rId8"/>
    <p:sldMasterId id="2147483668" r:id="rId9"/>
    <p:sldMasterId id="2147483670" r:id="rId10"/>
    <p:sldMasterId id="2147483672" r:id="rId11"/>
    <p:sldMasterId id="2147483674" r:id="rId12"/>
    <p:sldMasterId id="2147483676" r:id="rId13"/>
    <p:sldMasterId id="2147483678" r:id="rId14"/>
    <p:sldMasterId id="2147483680" r:id="rId15"/>
    <p:sldMasterId id="2147483682" r:id="rId16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9.xml"/><Relationship Id="rId8" Type="http://schemas.openxmlformats.org/officeDocument/2006/relationships/slideMaster" Target="slideMasters/slideMaster10.xml"/><Relationship Id="rId9" Type="http://schemas.openxmlformats.org/officeDocument/2006/relationships/slideMaster" Target="slideMasters/slideMaster11.xml"/><Relationship Id="rId10" Type="http://schemas.openxmlformats.org/officeDocument/2006/relationships/slideMaster" Target="slideMasters/slideMaster12.xml"/><Relationship Id="rId11" Type="http://schemas.openxmlformats.org/officeDocument/2006/relationships/slideMaster" Target="slideMasters/slideMaster13.xml"/><Relationship Id="rId12" Type="http://schemas.openxmlformats.org/officeDocument/2006/relationships/slideMaster" Target="slideMasters/slideMaster14.xml"/><Relationship Id="rId13" Type="http://schemas.openxmlformats.org/officeDocument/2006/relationships/slideMaster" Target="slideMasters/slideMaster15.xml"/><Relationship Id="rId14" Type="http://schemas.openxmlformats.org/officeDocument/2006/relationships/slideMaster" Target="slideMasters/slideMaster16.xml"/><Relationship Id="rId15" Type="http://schemas.openxmlformats.org/officeDocument/2006/relationships/slideMaster" Target="slideMasters/slideMaster17.xml"/><Relationship Id="rId16" Type="http://schemas.openxmlformats.org/officeDocument/2006/relationships/slideMaster" Target="slideMasters/slideMaster18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lang="en-A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561600"/>
            <a:ext cx="9071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561600"/>
            <a:ext cx="9071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lang="en-A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lang="en-A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lang="en-A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lang="en-A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lang="en-A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lang="en-A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lang="en-A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lang="en-A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lang="en-A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lang="en-A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lang="en-A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lang="en-A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lang="en-A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lang="en-A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lang="en-A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561600"/>
            <a:ext cx="9071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3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4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5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7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8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9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20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2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561600"/>
            <a:ext cx="9071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561600"/>
            <a:ext cx="9071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561600"/>
            <a:ext cx="9071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561600"/>
            <a:ext cx="9071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561600"/>
            <a:ext cx="9071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561600"/>
            <a:ext cx="9071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561600"/>
            <a:ext cx="9071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561600"/>
            <a:ext cx="9071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561600"/>
            <a:ext cx="9071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561600"/>
            <a:ext cx="9071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561600"/>
            <a:ext cx="9071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561600"/>
            <a:ext cx="9071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lang="en-A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"/>
          <p:cNvPicPr/>
          <p:nvPr/>
        </p:nvPicPr>
        <p:blipFill>
          <a:blip r:embed="rId1"/>
          <a:stretch/>
        </p:blipFill>
        <p:spPr>
          <a:xfrm>
            <a:off x="720" y="0"/>
            <a:ext cx="10075320" cy="5664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"/>
          <p:cNvPicPr/>
          <p:nvPr/>
        </p:nvPicPr>
        <p:blipFill>
          <a:blip r:embed="rId1"/>
          <a:stretch/>
        </p:blipFill>
        <p:spPr>
          <a:xfrm>
            <a:off x="720" y="0"/>
            <a:ext cx="10075320" cy="5664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/>
          <p:cNvPicPr/>
          <p:nvPr/>
        </p:nvPicPr>
        <p:blipFill>
          <a:blip r:embed="rId1"/>
          <a:stretch/>
        </p:blipFill>
        <p:spPr>
          <a:xfrm>
            <a:off x="720" y="0"/>
            <a:ext cx="10075320" cy="5664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"/>
          <p:cNvPicPr/>
          <p:nvPr/>
        </p:nvPicPr>
        <p:blipFill>
          <a:blip r:embed="rId1"/>
          <a:stretch/>
        </p:blipFill>
        <p:spPr>
          <a:xfrm>
            <a:off x="720" y="0"/>
            <a:ext cx="10075320" cy="5664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"/>
          <p:cNvPicPr/>
          <p:nvPr/>
        </p:nvPicPr>
        <p:blipFill>
          <a:blip r:embed="rId1"/>
          <a:stretch/>
        </p:blipFill>
        <p:spPr>
          <a:xfrm>
            <a:off x="720" y="0"/>
            <a:ext cx="10075320" cy="5664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"/>
          <p:cNvPicPr/>
          <p:nvPr/>
        </p:nvPicPr>
        <p:blipFill>
          <a:blip r:embed="rId1"/>
          <a:stretch/>
        </p:blipFill>
        <p:spPr>
          <a:xfrm>
            <a:off x="720" y="0"/>
            <a:ext cx="10075320" cy="5664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"/>
          <p:cNvPicPr/>
          <p:nvPr/>
        </p:nvPicPr>
        <p:blipFill>
          <a:blip r:embed="rId1"/>
          <a:stretch/>
        </p:blipFill>
        <p:spPr>
          <a:xfrm>
            <a:off x="720" y="0"/>
            <a:ext cx="10075320" cy="5664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"/>
          <p:cNvPicPr/>
          <p:nvPr/>
        </p:nvPicPr>
        <p:blipFill>
          <a:blip r:embed="rId1"/>
          <a:stretch/>
        </p:blipFill>
        <p:spPr>
          <a:xfrm>
            <a:off x="720" y="0"/>
            <a:ext cx="10075320" cy="5664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"/>
          <p:cNvPicPr/>
          <p:nvPr/>
        </p:nvPicPr>
        <p:blipFill>
          <a:blip r:embed="rId1"/>
          <a:stretch/>
        </p:blipFill>
        <p:spPr>
          <a:xfrm>
            <a:off x="720" y="0"/>
            <a:ext cx="10075320" cy="5664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1562</TotalTime>
  <Application>LibreOffice/25.8.5.2$Windows_X86_64 LibreOffice_project/9c8b85f387cc00a89945a79c9e6239f32e450ac2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2026-03-22T21:21:57Z</dcterms:modified>
  <cp:revision>18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